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281" r:id="rId29"/>
    <p:sldId id="283" r:id="rId30"/>
    <p:sldId id="284" r:id="rId31"/>
    <p:sldId id="285" r:id="rId32"/>
    <p:sldId id="342" r:id="rId33"/>
    <p:sldId id="287" r:id="rId34"/>
    <p:sldId id="288" r:id="rId35"/>
    <p:sldId id="292" r:id="rId36"/>
    <p:sldId id="294" r:id="rId37"/>
    <p:sldId id="296" r:id="rId38"/>
    <p:sldId id="369" r:id="rId39"/>
    <p:sldId id="370" r:id="rId40"/>
    <p:sldId id="371" r:id="rId41"/>
    <p:sldId id="372" r:id="rId42"/>
    <p:sldId id="375" r:id="rId43"/>
    <p:sldId id="376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6" r:id="rId52"/>
    <p:sldId id="302" r:id="rId53"/>
    <p:sldId id="315" r:id="rId54"/>
    <p:sldId id="303" r:id="rId55"/>
    <p:sldId id="305" r:id="rId56"/>
    <p:sldId id="306" r:id="rId57"/>
    <p:sldId id="387" r:id="rId58"/>
    <p:sldId id="343" r:id="rId59"/>
    <p:sldId id="357" r:id="rId60"/>
    <p:sldId id="347" r:id="rId61"/>
    <p:sldId id="353" r:id="rId62"/>
    <p:sldId id="354" r:id="rId63"/>
    <p:sldId id="355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61" r:id="rId72"/>
    <p:sldId id="358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45" r:id="rId81"/>
    <p:sldId id="346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48" r:id="rId94"/>
    <p:sldId id="332" r:id="rId95"/>
    <p:sldId id="349" r:id="rId96"/>
    <p:sldId id="333" r:id="rId97"/>
    <p:sldId id="334" r:id="rId98"/>
    <p:sldId id="335" r:id="rId99"/>
    <p:sldId id="336" r:id="rId100"/>
    <p:sldId id="350" r:id="rId101"/>
    <p:sldId id="385" r:id="rId102"/>
    <p:sldId id="339" r:id="rId10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2A12D7-5D7B-4698-BF35-B442FC79D387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60569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6E73607F-A62A-4720-A07A-8D96CDD2511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39106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416628-5A5D-4DBD-85B4-884AF8248561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CFC036-CB76-4EEC-A0EC-5BF90DFA91DF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DA3228-99DB-4D3C-96D1-96E8FF8D50EA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203AF4-3BC7-4E9B-91B2-38DB0BE8639A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FF2228-1135-404C-986E-DA322C565177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61C085-57E7-438D-B932-541618D8A46E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B336F8-00E8-4CC9-B826-4C0CB0054ED8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AEAFBB-DFF2-47FE-9855-1C2C78E2B040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8B1DC8-4309-4344-91A8-4A10F6905E1B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077C69-07D7-4B4A-9FE7-6B1779F02CA7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A5119B-A4FB-4618-937D-A7C0B76E20AE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083B52-CFE7-4EA3-BA10-477ACB1538B2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C79361-45F6-4606-9D55-5AD9DBBF98C6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1BFD4-039D-49EB-BD3A-128E72BA0D24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6CB8BB-0F68-4406-AD7F-9FD0C60974C3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7CA008-FCAB-4764-A14C-161DB6F61BED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191FD1-C838-4049-8031-13C71B682533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0E0D05-392F-43A2-A9EC-DB3170F1E4B7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4A9A78-E31A-4DB4-8DA5-BEE5ACAB7C56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4FE8B2-8603-4815-A343-25CE5CB4CAE6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4B0DF0-5FA7-4470-88DA-0289760C1D76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8A97DC-A72F-40DE-9124-8A5D1BF13164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D64E5F-990E-4FF3-994F-47EC2A135663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97C4B4-AF9E-432B-B753-41F1C4B94601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6B24A2-8E4B-4D2B-8139-8175A0AD0A8A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987393-3B61-4B40-B7C0-FE1818F660BF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160B62-097A-4C2A-86C1-BC2D9D07252A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01A5F5-FB15-455D-B1C4-B2C43DFC13D7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7D0FAB-61F6-4BA8-83D3-FD42A802B4CB}" type="slidenum">
              <a:t>29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861843-5212-43F7-8517-A6BDCA7557D1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73A956-8BE8-4796-81B0-7A8D460CBF13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B13A9C-FA15-4905-A363-F2E7FA16CEE4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2DDCA3-BD8A-487A-8C68-1638568AABE6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08A97C-326D-4930-BD9A-93437FA38FD2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ABA0DC-0282-4A2C-B84A-B2CF53D68F58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EDDB0F6-D9F0-4DAA-AB4F-F650E82DB1DF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BD2254-AD16-4861-BA98-003EAE9E8F0D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1DCF69-1CAD-4637-A625-B291F4942DA7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FC1943-AD18-42A7-A59D-835F20631B65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B8213B-4507-412A-A89B-F77F02A7A6A2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7B2E31-986B-4FB0-B43E-C7EED9D753E3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ADDC09-20C9-4C19-B2E0-522D42069A72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3324C4B-7042-4F48-8525-5211B68E3D13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C2AC5C-9653-4DA4-B0BE-3DC81E5315C2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9DD1F4-28FF-4249-9862-29226C3743C2}" type="slidenum">
              <a:t>52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E63240-14F0-4BE4-885F-3E3487F7B049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6C5B0A-0C36-4681-8B80-B39F38F08B5D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016A51-7F63-4C50-9DEA-E5083BEAF8CD}" type="slidenum">
              <a:t>54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00CC71-A766-424D-B6B3-BE8F35139627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2AEF27-07B2-410F-B4AE-A32B93C4220A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C72AB2-5A62-4EB4-8DE3-032A663BC53A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39823E-9B59-457F-B974-DC0D0419AD92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B3D479-AFF5-47E3-840F-02D22295D0CD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0A2A67-B941-4D53-B9B3-8ADD73222EE2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CB11CB-B005-4FE6-8669-82DE13A49216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53B6EF-2D6B-44F6-834A-0B952D428EC2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F8DB52-19BE-4169-A381-E1E4255CFCC1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1DC684-B09A-4987-86A7-87120A716CAD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7742B7-AFDA-486F-88C9-67F8473A4502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B6397A-1531-4065-A74B-42B568A7EAE6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9B2EDB-DE44-4C8A-ABC1-CCD6C44FC106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75EC9C-0EF9-4415-A169-050CF20861D7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A30769-59E3-4B84-93D9-34E04815A3DD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ACBACF-589B-4ED0-8FF9-026F39E9D445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4AD826-52D4-4407-B990-41CA9F1573CD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F11099-2955-421C-A336-368C0AC62AD7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551D68-87F9-4193-A86C-E3D5DB1243B6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5EF51B-D259-4A3F-A303-2A6CB3445D22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0A2EA2-9BC7-4BCC-BCDC-2C6452FADAE0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47FD8A-7C89-4A15-802C-351AB4092316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944DB8-7C90-4589-AB3A-0506B97B9F3B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CDB513-AAAA-41B1-8498-210E489D9A48}" type="slidenum">
              <a:t>82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9794D1-82CB-49F0-811E-6DC5B3E0B3CF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862A04-6792-4F84-BBDB-39D19AE521A3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BACCD09-E001-4046-9168-A10C9494F5E4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8D5257-0135-49B2-B49F-4460F8F360D9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863C6E-F2E5-4F0E-9E10-410B7EBEF86A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03FA71-EC94-412A-8996-637E5B4B5E69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0DE131-DA52-41F7-B357-FC54568BDE4C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6AFBF6-2C92-409E-A2B0-7BC58AC34AB3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2BB91E-F5B0-482E-B17E-8476A45D005E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9116F2-83A8-4FD1-A5D4-F0C80BA72616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EE0DD4-0CC5-4E96-85BA-EB9550EE075E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E1DAE0-5B94-4821-B1DE-2FD1270E285A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885D27-96AD-40EF-8045-3A5823FF7A7E}" type="slidenum">
              <a:t>89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3D34289-6429-42E8-ABAF-A6F4254A9971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2E9564-75E3-42F9-833F-CDA22AF98B43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12EC41-042D-47E0-A7A5-BE6AA1F67E5A}" type="slidenum">
              <a:t>91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FF5D9C-60DE-45C8-AE7E-7EA3453FACB4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4CFD27-BACA-42AF-AF68-51033D7C6A35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57FB6A-4D8C-4F73-8201-26A10862EE3A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C8777F-11C6-4179-9B7D-401672484981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5BCFF5-E2F9-4419-8801-FA5E275DB97B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3CFF99-6FBB-4B7F-93FD-A2215F6A0530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777091-8775-4353-AC0B-A2161F7A74A4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EF8639-F7B1-4C66-804A-E81AFC36ED67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BCE800-757F-454E-B235-20001867C774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6EDAAA-DB4D-47DC-8FA2-9F65862A95FC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6CABF9-12F9-47FA-8B7D-CEAD7616D810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108D6D-DA3C-4D49-ACFD-37D2BFB8AB92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0BB4A-4F3F-4AED-9031-7102767D8DE9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41C941-22BE-47A7-860A-6D2B7684341C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476BD2-6D8D-4C3A-A8D4-0DB94366CAAF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C5C715-5C72-4628-BC43-AEA5EEF21E94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81E913-D598-4BD8-908F-53C81A3E8E64}" type="slidenum">
              <a:t>99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246C35-8EAF-42EE-94CB-978C60FB6434}" type="slidenum">
              <a:t>99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EFBE65-8777-46F4-BE97-6718330F39A7}" type="slidenum">
              <a:t>102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50B5D4-3D71-448E-825C-6B576CCE6B21}" type="slidenum">
              <a:t>102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6BFE64-8424-43C7-9CD5-068DB676540F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5267CA-FB13-4844-9980-6D109A38EF3B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63B3892-173E-44AE-AF2E-EC6DFA5BECF4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82DF13-964A-4E39-9512-3225B3029BB1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912129-5F0D-4C67-B181-88B1634427E4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1180F9-690F-4C8A-A949-1B7515FFFC62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907AB-4EEF-44A0-BE2B-E4FFCC6AA360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099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B1ED93-C14C-4444-9DB6-431753EFDEA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7020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93D6E4-4BEE-41B1-8E92-84DFD3001D4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5531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59C6A5-AE08-441D-80FE-F9B02CD8197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212884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AB8FE9-F012-41BA-AC4C-8E413935747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6197764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40FB01-F610-4E72-B6E0-3ABB294A49C8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63374B-512E-4687-8D8C-4974F7C3B48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1946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765A67-C0DC-4323-9EDA-1E82D5C753D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33286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055B12-65D6-41F3-B348-46E55CF1C65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89809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136DC1-A998-4D92-87BC-3C014EAF3AA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51420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167D16-9E6B-4F2E-9435-D488171D2985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781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5824D0-89E1-4C12-8FEE-2B1E0AE30C7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2907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2E90BB-E3C8-44D4-879F-0E9E76E3B7C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323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4E41B7D3-7DE6-438E-A4DD-F8CCABFCF338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16" y="1807339"/>
            <a:ext cx="3009903" cy="371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0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4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6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6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730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45" y="6528239"/>
            <a:ext cx="1885950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89" y="6528239"/>
            <a:ext cx="2695578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17565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/>
            </a:extLst>
          </p:cNvPr>
          <p:cNvPicPr xmlns:a16="http://schemas.microsoft.com/office/drawing/2014/main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830</Words>
  <Application>Microsoft Office PowerPoint</Application>
  <PresentationFormat>Widescreen</PresentationFormat>
  <Paragraphs>189</Paragraphs>
  <Slides>102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 Unicode MS</vt:lpstr>
      <vt:lpstr>Microsoft YaHei</vt:lpstr>
      <vt:lpstr>Andale Sans UI</vt:lpstr>
      <vt:lpstr>Arial</vt:lpstr>
      <vt:lpstr>Calibri</vt:lpstr>
      <vt:lpstr>Lucida Sans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145</cp:revision>
  <dcterms:created xsi:type="dcterms:W3CDTF">2009-04-16T11:32:32Z</dcterms:created>
  <dcterms:modified xsi:type="dcterms:W3CDTF">2016-10-20T02:41:55Z</dcterms:modified>
</cp:coreProperties>
</file>